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0" r:id="rId5"/>
    <p:sldId id="257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94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57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33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9460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13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227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842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753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17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184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09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921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64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392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851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9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005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9041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1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6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9D4D63F-DE75-4E48-8EB9-09CAACB3B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9883" y="-960117"/>
            <a:ext cx="13219604" cy="78549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67F624-BFB7-F24C-84FD-32D2DD772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991"/>
          <a:stretch/>
        </p:blipFill>
        <p:spPr>
          <a:xfrm>
            <a:off x="630238" y="-183773"/>
            <a:ext cx="11452568" cy="2719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0F3787F-B567-4027-B316-731A80DD9338}"/>
              </a:ext>
            </a:extLst>
          </p:cNvPr>
          <p:cNvSpPr/>
          <p:nvPr/>
        </p:nvSpPr>
        <p:spPr>
          <a:xfrm>
            <a:off x="3534310" y="1771076"/>
            <a:ext cx="5753527" cy="1541400"/>
          </a:xfrm>
          <a:prstGeom prst="triangl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4E39ED-6984-2340-8A1C-BC97007790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8258" y="2235934"/>
            <a:ext cx="8400948" cy="1155431"/>
          </a:xfrm>
          <a:prstGeom prst="rect">
            <a:avLst/>
          </a:prstGeom>
        </p:spPr>
      </p:pic>
      <p:pic>
        <p:nvPicPr>
          <p:cNvPr id="2" name="masked singer_1">
            <a:hlinkClick r:id="" action="ppaction://media"/>
            <a:extLst>
              <a:ext uri="{FF2B5EF4-FFF2-40B4-BE49-F238E27FC236}">
                <a16:creationId xmlns:a16="http://schemas.microsoft.com/office/drawing/2014/main" id="{A0CDABB9-3B7D-4B0D-943C-1FA3F0799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0963" y="6482578"/>
            <a:ext cx="194791" cy="174196"/>
          </a:xfrm>
          <a:prstGeom prst="rect">
            <a:avLst/>
          </a:prstGeom>
        </p:spPr>
      </p:pic>
      <p:pic>
        <p:nvPicPr>
          <p:cNvPr id="1028" name="Picture 4" descr="Rendered Image">
            <a:extLst>
              <a:ext uri="{FF2B5EF4-FFF2-40B4-BE49-F238E27FC236}">
                <a16:creationId xmlns:a16="http://schemas.microsoft.com/office/drawing/2014/main" id="{9529F9EB-8D1C-4E6C-86F8-DF41DAE77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29" y="1803095"/>
            <a:ext cx="1082887" cy="51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B8894A-5F50-40F5-A934-759F56245624}"/>
              </a:ext>
            </a:extLst>
          </p:cNvPr>
          <p:cNvSpPr/>
          <p:nvPr/>
        </p:nvSpPr>
        <p:spPr>
          <a:xfrm>
            <a:off x="2378258" y="50491"/>
            <a:ext cx="79319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Dane Royd J &amp; I School</a:t>
            </a:r>
          </a:p>
        </p:txBody>
      </p:sp>
    </p:spTree>
    <p:extLst>
      <p:ext uri="{BB962C8B-B14F-4D97-AF65-F5344CB8AC3E}">
        <p14:creationId xmlns:p14="http://schemas.microsoft.com/office/powerpoint/2010/main" val="10296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1CC41C-EA79-DA49-A553-0D8475A5E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95"/>
            <a:ext cx="12192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793BA-FEAB-E148-9077-95DE4D950262}"/>
              </a:ext>
            </a:extLst>
          </p:cNvPr>
          <p:cNvSpPr txBox="1"/>
          <p:nvPr/>
        </p:nvSpPr>
        <p:spPr>
          <a:xfrm>
            <a:off x="118182" y="2286053"/>
            <a:ext cx="36781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100" b="1" dirty="0">
                <a:solidFill>
                  <a:srgbClr val="FFFF00"/>
                </a:solidFill>
              </a:rPr>
              <a:t>9.  </a:t>
            </a:r>
            <a:endParaRPr lang="en-US" sz="5100" b="1" dirty="0">
              <a:solidFill>
                <a:srgbClr val="FFFF00"/>
              </a:solidFill>
            </a:endParaRPr>
          </a:p>
        </p:txBody>
      </p:sp>
      <p:pic>
        <p:nvPicPr>
          <p:cNvPr id="3" name="Paula M">
            <a:hlinkClick r:id="" action="ppaction://media"/>
            <a:extLst>
              <a:ext uri="{FF2B5EF4-FFF2-40B4-BE49-F238E27FC236}">
                <a16:creationId xmlns:a16="http://schemas.microsoft.com/office/drawing/2014/main" id="{3E485D66-83D3-420B-B21B-82E7DF4847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829" y="274768"/>
            <a:ext cx="2849563" cy="507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3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1CC41C-EA79-DA49-A553-0D8475A5E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95"/>
            <a:ext cx="12192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793BA-FEAB-E148-9077-95DE4D950262}"/>
              </a:ext>
            </a:extLst>
          </p:cNvPr>
          <p:cNvSpPr txBox="1"/>
          <p:nvPr/>
        </p:nvSpPr>
        <p:spPr>
          <a:xfrm>
            <a:off x="118182" y="2286053"/>
            <a:ext cx="36781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100" b="1" dirty="0">
                <a:solidFill>
                  <a:srgbClr val="FFFF00"/>
                </a:solidFill>
              </a:rPr>
              <a:t>10.  </a:t>
            </a:r>
            <a:endParaRPr lang="en-US" sz="5100" b="1" dirty="0">
              <a:solidFill>
                <a:srgbClr val="FFFF00"/>
              </a:solidFill>
            </a:endParaRPr>
          </a:p>
        </p:txBody>
      </p:sp>
      <p:pic>
        <p:nvPicPr>
          <p:cNvPr id="3" name="Vicki">
            <a:hlinkClick r:id="" action="ppaction://media"/>
            <a:extLst>
              <a:ext uri="{FF2B5EF4-FFF2-40B4-BE49-F238E27FC236}">
                <a16:creationId xmlns:a16="http://schemas.microsoft.com/office/drawing/2014/main" id="{4A3B64C1-2174-4F7A-B975-69E03C9D10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2996" y="160176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1CC41C-EA79-DA49-A553-0D8475A5E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793BA-FEAB-E148-9077-95DE4D950262}"/>
              </a:ext>
            </a:extLst>
          </p:cNvPr>
          <p:cNvSpPr txBox="1"/>
          <p:nvPr/>
        </p:nvSpPr>
        <p:spPr>
          <a:xfrm>
            <a:off x="118182" y="2286053"/>
            <a:ext cx="36781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100" b="1" dirty="0">
                <a:solidFill>
                  <a:srgbClr val="FFFF00"/>
                </a:solidFill>
              </a:rPr>
              <a:t>11.  </a:t>
            </a:r>
            <a:endParaRPr lang="en-US" sz="5100" b="1" dirty="0">
              <a:solidFill>
                <a:srgbClr val="FFFF00"/>
              </a:solidFill>
            </a:endParaRPr>
          </a:p>
        </p:txBody>
      </p:sp>
      <p:pic>
        <p:nvPicPr>
          <p:cNvPr id="2" name="Clare">
            <a:hlinkClick r:id="" action="ppaction://media"/>
            <a:extLst>
              <a:ext uri="{FF2B5EF4-FFF2-40B4-BE49-F238E27FC236}">
                <a16:creationId xmlns:a16="http://schemas.microsoft.com/office/drawing/2014/main" id="{99E8443A-F393-4CDF-BE61-AC21D948BB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9974" y="286234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1CC41C-EA79-DA49-A553-0D8475A5E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" y="0"/>
            <a:ext cx="12192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793BA-FEAB-E148-9077-95DE4D950262}"/>
              </a:ext>
            </a:extLst>
          </p:cNvPr>
          <p:cNvSpPr txBox="1"/>
          <p:nvPr/>
        </p:nvSpPr>
        <p:spPr>
          <a:xfrm>
            <a:off x="118182" y="2286053"/>
            <a:ext cx="36781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100" b="1" dirty="0">
                <a:solidFill>
                  <a:srgbClr val="FFFF00"/>
                </a:solidFill>
              </a:rPr>
              <a:t>1. </a:t>
            </a:r>
            <a:endParaRPr lang="en-US" sz="5100" b="1" dirty="0">
              <a:solidFill>
                <a:srgbClr val="FFFF00"/>
              </a:solidFill>
            </a:endParaRPr>
          </a:p>
        </p:txBody>
      </p:sp>
      <p:pic>
        <p:nvPicPr>
          <p:cNvPr id="21" name="Jamie">
            <a:hlinkClick r:id="" action="ppaction://media"/>
            <a:extLst>
              <a:ext uri="{FF2B5EF4-FFF2-40B4-BE49-F238E27FC236}">
                <a16:creationId xmlns:a16="http://schemas.microsoft.com/office/drawing/2014/main" id="{F734A238-9458-4A16-909F-8C46335128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0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1CC41C-EA79-DA49-A553-0D8475A5E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95"/>
            <a:ext cx="12192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793BA-FEAB-E148-9077-95DE4D950262}"/>
              </a:ext>
            </a:extLst>
          </p:cNvPr>
          <p:cNvSpPr txBox="1"/>
          <p:nvPr/>
        </p:nvSpPr>
        <p:spPr>
          <a:xfrm>
            <a:off x="118182" y="2286053"/>
            <a:ext cx="36781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100" b="1" dirty="0">
                <a:solidFill>
                  <a:srgbClr val="FFFF00"/>
                </a:solidFill>
              </a:rPr>
              <a:t>2. </a:t>
            </a:r>
            <a:endParaRPr lang="en-US" sz="51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BDD81-02F3-6749-9188-B95C7ABCF739}"/>
              </a:ext>
            </a:extLst>
          </p:cNvPr>
          <p:cNvSpPr txBox="1"/>
          <p:nvPr/>
        </p:nvSpPr>
        <p:spPr>
          <a:xfrm rot="20322349">
            <a:off x="5040545" y="1489952"/>
            <a:ext cx="410063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6200" dirty="0"/>
              <a:t>Add video here</a:t>
            </a:r>
            <a:endParaRPr lang="en-US" sz="6200" dirty="0"/>
          </a:p>
        </p:txBody>
      </p:sp>
      <p:pic>
        <p:nvPicPr>
          <p:cNvPr id="3" name="Beth Scanlon video ">
            <a:hlinkClick r:id="" action="ppaction://media"/>
            <a:extLst>
              <a:ext uri="{FF2B5EF4-FFF2-40B4-BE49-F238E27FC236}">
                <a16:creationId xmlns:a16="http://schemas.microsoft.com/office/drawing/2014/main" id="{36E90EF9-BBDA-4DC9-9F27-95F20ECC7F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58821" y="377757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4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1CC41C-EA79-DA49-A553-0D8475A5E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95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793BA-FEAB-E148-9077-95DE4D950262}"/>
              </a:ext>
            </a:extLst>
          </p:cNvPr>
          <p:cNvSpPr txBox="1"/>
          <p:nvPr/>
        </p:nvSpPr>
        <p:spPr>
          <a:xfrm>
            <a:off x="118182" y="2286053"/>
            <a:ext cx="36781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100" b="1" dirty="0">
                <a:solidFill>
                  <a:srgbClr val="FFFF00"/>
                </a:solidFill>
              </a:rPr>
              <a:t>3.  </a:t>
            </a:r>
            <a:endParaRPr lang="en-US" sz="5100" b="1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29C00C-8A88-114E-9232-AE34685673FB}"/>
              </a:ext>
            </a:extLst>
          </p:cNvPr>
          <p:cNvSpPr txBox="1"/>
          <p:nvPr/>
        </p:nvSpPr>
        <p:spPr>
          <a:xfrm>
            <a:off x="7464009" y="354882"/>
            <a:ext cx="345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50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BDD81-02F3-6749-9188-B95C7ABCF739}"/>
              </a:ext>
            </a:extLst>
          </p:cNvPr>
          <p:cNvSpPr txBox="1"/>
          <p:nvPr/>
        </p:nvSpPr>
        <p:spPr>
          <a:xfrm rot="20322349">
            <a:off x="5040545" y="2444059"/>
            <a:ext cx="410063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6200" dirty="0"/>
          </a:p>
        </p:txBody>
      </p:sp>
      <p:pic>
        <p:nvPicPr>
          <p:cNvPr id="3" name="bc840c7f-de7e-4cfc-986a-f2cfdd358413">
            <a:hlinkClick r:id="" action="ppaction://media"/>
            <a:extLst>
              <a:ext uri="{FF2B5EF4-FFF2-40B4-BE49-F238E27FC236}">
                <a16:creationId xmlns:a16="http://schemas.microsoft.com/office/drawing/2014/main" id="{6898A51D-87E8-4256-8057-52A0EE60AD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0484" y="163996"/>
            <a:ext cx="2803525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3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1CC41C-EA79-DA49-A553-0D8475A5E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95"/>
            <a:ext cx="12192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793BA-FEAB-E148-9077-95DE4D950262}"/>
              </a:ext>
            </a:extLst>
          </p:cNvPr>
          <p:cNvSpPr txBox="1"/>
          <p:nvPr/>
        </p:nvSpPr>
        <p:spPr>
          <a:xfrm>
            <a:off x="118182" y="2286053"/>
            <a:ext cx="36781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100" b="1" dirty="0">
                <a:solidFill>
                  <a:srgbClr val="FFFF00"/>
                </a:solidFill>
              </a:rPr>
              <a:t>4.  </a:t>
            </a:r>
            <a:endParaRPr lang="en-US" sz="5100" b="1" dirty="0">
              <a:solidFill>
                <a:srgbClr val="FFFF00"/>
              </a:solidFill>
            </a:endParaRPr>
          </a:p>
        </p:txBody>
      </p:sp>
      <p:pic>
        <p:nvPicPr>
          <p:cNvPr id="3" name="Video">
            <a:hlinkClick r:id="" action="ppaction://media"/>
            <a:extLst>
              <a:ext uri="{FF2B5EF4-FFF2-40B4-BE49-F238E27FC236}">
                <a16:creationId xmlns:a16="http://schemas.microsoft.com/office/drawing/2014/main" id="{C3DDEB61-A462-4AC1-A29E-CF0BA99387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9923" y="895834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2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1CC41C-EA79-DA49-A553-0D8475A5E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95"/>
            <a:ext cx="12192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793BA-FEAB-E148-9077-95DE4D950262}"/>
              </a:ext>
            </a:extLst>
          </p:cNvPr>
          <p:cNvSpPr txBox="1"/>
          <p:nvPr/>
        </p:nvSpPr>
        <p:spPr>
          <a:xfrm>
            <a:off x="118182" y="2286053"/>
            <a:ext cx="36781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100" b="1" dirty="0">
                <a:solidFill>
                  <a:srgbClr val="FFFF00"/>
                </a:solidFill>
              </a:rPr>
              <a:t>5.  </a:t>
            </a:r>
            <a:endParaRPr lang="en-US" sz="5100" b="1" dirty="0">
              <a:solidFill>
                <a:srgbClr val="FFFF00"/>
              </a:solidFill>
            </a:endParaRPr>
          </a:p>
        </p:txBody>
      </p:sp>
      <p:pic>
        <p:nvPicPr>
          <p:cNvPr id="3" name="Jo">
            <a:hlinkClick r:id="" action="ppaction://media"/>
            <a:extLst>
              <a:ext uri="{FF2B5EF4-FFF2-40B4-BE49-F238E27FC236}">
                <a16:creationId xmlns:a16="http://schemas.microsoft.com/office/drawing/2014/main" id="{57E76CD2-044E-4323-8C65-03F799CD8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9906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5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1CC41C-EA79-DA49-A553-0D8475A5E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95"/>
            <a:ext cx="12192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793BA-FEAB-E148-9077-95DE4D950262}"/>
              </a:ext>
            </a:extLst>
          </p:cNvPr>
          <p:cNvSpPr txBox="1"/>
          <p:nvPr/>
        </p:nvSpPr>
        <p:spPr>
          <a:xfrm>
            <a:off x="118182" y="2286053"/>
            <a:ext cx="36781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100" b="1" dirty="0">
                <a:solidFill>
                  <a:srgbClr val="FFFF00"/>
                </a:solidFill>
              </a:rPr>
              <a:t>6.  </a:t>
            </a:r>
            <a:endParaRPr lang="en-US" sz="5100" b="1" dirty="0">
              <a:solidFill>
                <a:srgbClr val="FFFF00"/>
              </a:solidFill>
            </a:endParaRPr>
          </a:p>
        </p:txBody>
      </p:sp>
      <p:pic>
        <p:nvPicPr>
          <p:cNvPr id="3" name="Beth H">
            <a:hlinkClick r:id="" action="ppaction://media"/>
            <a:extLst>
              <a:ext uri="{FF2B5EF4-FFF2-40B4-BE49-F238E27FC236}">
                <a16:creationId xmlns:a16="http://schemas.microsoft.com/office/drawing/2014/main" id="{EB704156-16F7-4B2C-894F-2C018F7FDB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18872" y="192928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1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1CC41C-EA79-DA49-A553-0D8475A5E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95"/>
            <a:ext cx="12192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793BA-FEAB-E148-9077-95DE4D950262}"/>
              </a:ext>
            </a:extLst>
          </p:cNvPr>
          <p:cNvSpPr txBox="1"/>
          <p:nvPr/>
        </p:nvSpPr>
        <p:spPr>
          <a:xfrm>
            <a:off x="118182" y="2286053"/>
            <a:ext cx="36781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100" b="1" dirty="0">
                <a:solidFill>
                  <a:srgbClr val="FFFF00"/>
                </a:solidFill>
              </a:rPr>
              <a:t>7.  </a:t>
            </a:r>
            <a:endParaRPr lang="en-US" sz="5100" b="1" dirty="0">
              <a:solidFill>
                <a:srgbClr val="FFFF00"/>
              </a:solidFill>
            </a:endParaRPr>
          </a:p>
        </p:txBody>
      </p:sp>
      <p:pic>
        <p:nvPicPr>
          <p:cNvPr id="3" name="Hannah">
            <a:hlinkClick r:id="" action="ppaction://media"/>
            <a:extLst>
              <a:ext uri="{FF2B5EF4-FFF2-40B4-BE49-F238E27FC236}">
                <a16:creationId xmlns:a16="http://schemas.microsoft.com/office/drawing/2014/main" id="{AD907F81-3BE0-4D4E-9C4D-770AA834E2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18872" y="286234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2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1CC41C-EA79-DA49-A553-0D8475A5E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295"/>
            <a:ext cx="12192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793BA-FEAB-E148-9077-95DE4D950262}"/>
              </a:ext>
            </a:extLst>
          </p:cNvPr>
          <p:cNvSpPr txBox="1"/>
          <p:nvPr/>
        </p:nvSpPr>
        <p:spPr>
          <a:xfrm>
            <a:off x="118182" y="2286053"/>
            <a:ext cx="36781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100" b="1" dirty="0">
                <a:solidFill>
                  <a:srgbClr val="FFFF00"/>
                </a:solidFill>
              </a:rPr>
              <a:t>8.  </a:t>
            </a:r>
            <a:endParaRPr lang="en-US" sz="5100" b="1" dirty="0">
              <a:solidFill>
                <a:srgbClr val="FFFF00"/>
              </a:solidFill>
            </a:endParaRPr>
          </a:p>
        </p:txBody>
      </p:sp>
      <p:pic>
        <p:nvPicPr>
          <p:cNvPr id="3" name="Lucy">
            <a:hlinkClick r:id="" action="ppaction://media"/>
            <a:extLst>
              <a:ext uri="{FF2B5EF4-FFF2-40B4-BE49-F238E27FC236}">
                <a16:creationId xmlns:a16="http://schemas.microsoft.com/office/drawing/2014/main" id="{A73757F7-8661-4C20-8035-E98EB03F54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18872" y="197498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4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hecked xmlns="8fe696d9-d398-4835-8ad7-769e2d1a80da">true</Checke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2B58DE647BF14EA230D1C757842D40" ma:contentTypeVersion="13" ma:contentTypeDescription="Create a new document." ma:contentTypeScope="" ma:versionID="52311b1a281c0b1c097400dbbc8eb0db">
  <xsd:schema xmlns:xsd="http://www.w3.org/2001/XMLSchema" xmlns:xs="http://www.w3.org/2001/XMLSchema" xmlns:p="http://schemas.microsoft.com/office/2006/metadata/properties" xmlns:ns2="da46f23b-37f8-4835-81d4-5c089d6141a7" xmlns:ns3="8fe696d9-d398-4835-8ad7-769e2d1a80da" targetNamespace="http://schemas.microsoft.com/office/2006/metadata/properties" ma:root="true" ma:fieldsID="3236ed4ef88fd5764c81a77574adea77" ns2:_="" ns3:_="">
    <xsd:import namespace="da46f23b-37f8-4835-81d4-5c089d6141a7"/>
    <xsd:import namespace="8fe696d9-d398-4835-8ad7-769e2d1a80d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Checked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46f23b-37f8-4835-81d4-5c089d6141a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e696d9-d398-4835-8ad7-769e2d1a80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Checked" ma:index="12" nillable="true" ma:displayName="Checked" ma:default="1" ma:internalName="Checked">
      <xsd:simpleType>
        <xsd:restriction base="dms:Boolea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F7C56F-50D3-499A-900A-0C82A86E20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E5A599-C3B1-4524-AD41-A280A6F9A63A}">
  <ds:schemaRefs>
    <ds:schemaRef ds:uri="http://purl.org/dc/elements/1.1/"/>
    <ds:schemaRef ds:uri="http://www.w3.org/XML/1998/namespace"/>
    <ds:schemaRef ds:uri="da46f23b-37f8-4835-81d4-5c089d6141a7"/>
    <ds:schemaRef ds:uri="http://schemas.microsoft.com/office/2006/documentManagement/types"/>
    <ds:schemaRef ds:uri="http://schemas.microsoft.com/office/2006/metadata/properties"/>
    <ds:schemaRef ds:uri="8fe696d9-d398-4835-8ad7-769e2d1a80da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359D46C-9AF2-42C7-98F3-ECCBFE63C65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a46f23b-37f8-4835-81d4-5c089d6141a7"/>
    <ds:schemaRef ds:uri="8fe696d9-d398-4835-8ad7-769e2d1a80d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31</Words>
  <Application>Microsoft Office PowerPoint</Application>
  <PresentationFormat>Widescreen</PresentationFormat>
  <Paragraphs>13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Century Gothic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Colebourne Masked Reader</dc:title>
  <dc:creator>Stuart Guest</dc:creator>
  <cp:lastModifiedBy>Jamie-Leigh Louden</cp:lastModifiedBy>
  <cp:revision>21</cp:revision>
  <dcterms:created xsi:type="dcterms:W3CDTF">2021-02-09T20:26:25Z</dcterms:created>
  <dcterms:modified xsi:type="dcterms:W3CDTF">2021-03-03T12:44:46Z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0x010100C32B58DE647BF14EA230D1C757842D40</vt:lpwstr>
  </property>
</Properties>
</file>